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854D34-A819-4662-8887-BE886824E89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AAEAF8-895F-4433-9D09-375F074CF9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014" y="1524000"/>
            <a:ext cx="7616169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82257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56" y="1447800"/>
            <a:ext cx="8416793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6477000" cy="471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7669" y="2057400"/>
            <a:ext cx="8113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524000"/>
            <a:ext cx="387927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657600"/>
            <a:ext cx="74744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752600"/>
            <a:ext cx="92526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799"/>
            <a:ext cx="7696200" cy="483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19908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8617"/>
            <a:ext cx="5943600" cy="454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657" y="1524000"/>
            <a:ext cx="884734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0357" y="2133600"/>
            <a:ext cx="796070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74" y="1676400"/>
            <a:ext cx="869535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083" y="2209800"/>
            <a:ext cx="92041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0075" y="2216150"/>
            <a:ext cx="79438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762" y="1295400"/>
            <a:ext cx="791677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44421" y="1828800"/>
            <a:ext cx="779659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5937" y="2057400"/>
            <a:ext cx="834390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600200"/>
            <a:ext cx="682594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10" y="2133600"/>
            <a:ext cx="9103431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588" y="1905000"/>
            <a:ext cx="886097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8200" y="1905000"/>
            <a:ext cx="6400800" cy="485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4</Words>
  <Application>Microsoft Office PowerPoint</Application>
  <PresentationFormat>On-screen Show (4:3)</PresentationFormat>
  <Paragraphs>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UNIT 2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TEST REVIEW</dc:title>
  <dc:creator>fbradley</dc:creator>
  <cp:lastModifiedBy>Dana Flanagan - EMS</cp:lastModifiedBy>
  <cp:revision>3</cp:revision>
  <dcterms:created xsi:type="dcterms:W3CDTF">2012-10-19T13:39:31Z</dcterms:created>
  <dcterms:modified xsi:type="dcterms:W3CDTF">2012-10-23T13:48:21Z</dcterms:modified>
</cp:coreProperties>
</file>